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8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4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8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0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80C0-23C5-4832-B482-05442575358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BB62E-0289-46D4-B345-B0C2F1FE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87" y="152401"/>
            <a:ext cx="995023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1531" y="1196876"/>
            <a:ext cx="2548277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Hindustani Education Society’s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270" y="1507077"/>
            <a:ext cx="4114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Azad Senior College, Ausa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21711" y="2058965"/>
            <a:ext cx="1900578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(B.Ed Programme)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6861" y="2439965"/>
            <a:ext cx="3310277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Accredited With NAAC Grade ‘B’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841954"/>
            <a:ext cx="6760540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2060"/>
                </a:solidFill>
              </a:rPr>
              <a:t>PROSPECTUS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328" y="4411614"/>
            <a:ext cx="249333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2025-2026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8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7200" cy="297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6" y="76200"/>
            <a:ext cx="4767943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799"/>
            <a:ext cx="4267200" cy="2850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856" y="3352800"/>
            <a:ext cx="4767943" cy="28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76200"/>
            <a:ext cx="4267201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2672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03600"/>
            <a:ext cx="41910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6000" y="2692400"/>
            <a:ext cx="2844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5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cp:lastPrinted>2025-08-01T10:07:09Z</cp:lastPrinted>
  <dcterms:created xsi:type="dcterms:W3CDTF">2025-08-01T09:17:25Z</dcterms:created>
  <dcterms:modified xsi:type="dcterms:W3CDTF">2025-08-01T10:07:35Z</dcterms:modified>
</cp:coreProperties>
</file>